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9" r:id="rId2"/>
    <p:sldId id="330" r:id="rId3"/>
    <p:sldId id="315" r:id="rId4"/>
    <p:sldId id="259" r:id="rId5"/>
    <p:sldId id="350" r:id="rId6"/>
    <p:sldId id="331" r:id="rId7"/>
    <p:sldId id="349" r:id="rId8"/>
    <p:sldId id="317" r:id="rId9"/>
    <p:sldId id="332" r:id="rId10"/>
    <p:sldId id="265" r:id="rId11"/>
    <p:sldId id="264" r:id="rId12"/>
    <p:sldId id="296" r:id="rId13"/>
    <p:sldId id="343" r:id="rId14"/>
    <p:sldId id="299" r:id="rId15"/>
    <p:sldId id="303" r:id="rId16"/>
    <p:sldId id="347" r:id="rId17"/>
    <p:sldId id="278" r:id="rId18"/>
    <p:sldId id="279" r:id="rId19"/>
    <p:sldId id="280" r:id="rId20"/>
    <p:sldId id="281" r:id="rId21"/>
    <p:sldId id="319" r:id="rId22"/>
    <p:sldId id="348" r:id="rId23"/>
    <p:sldId id="266" r:id="rId24"/>
    <p:sldId id="267" r:id="rId25"/>
    <p:sldId id="333" r:id="rId26"/>
    <p:sldId id="308" r:id="rId27"/>
    <p:sldId id="339" r:id="rId28"/>
    <p:sldId id="326" r:id="rId29"/>
    <p:sldId id="270" r:id="rId30"/>
    <p:sldId id="334" r:id="rId31"/>
    <p:sldId id="305" r:id="rId32"/>
    <p:sldId id="336" r:id="rId33"/>
    <p:sldId id="318" r:id="rId34"/>
    <p:sldId id="285" r:id="rId35"/>
    <p:sldId id="327" r:id="rId36"/>
    <p:sldId id="344" r:id="rId37"/>
    <p:sldId id="335" r:id="rId38"/>
    <p:sldId id="307" r:id="rId39"/>
    <p:sldId id="311" r:id="rId40"/>
    <p:sldId id="340" r:id="rId41"/>
    <p:sldId id="320" r:id="rId42"/>
    <p:sldId id="321" r:id="rId43"/>
    <p:sldId id="322" r:id="rId44"/>
    <p:sldId id="290" r:id="rId45"/>
    <p:sldId id="323" r:id="rId46"/>
    <p:sldId id="292" r:id="rId47"/>
    <p:sldId id="324" r:id="rId48"/>
    <p:sldId id="341" r:id="rId49"/>
    <p:sldId id="346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71" d="100"/>
          <a:sy n="71" d="100"/>
        </p:scale>
        <p:origin x="10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36" y="6224"/>
            <a:ext cx="9168036" cy="6851776"/>
          </a:xfrm>
        </p:spPr>
      </p:pic>
    </p:spTree>
    <p:extLst>
      <p:ext uri="{BB962C8B-B14F-4D97-AF65-F5344CB8AC3E}">
        <p14:creationId xmlns:p14="http://schemas.microsoft.com/office/powerpoint/2010/main" val="2159612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2 этап Стратегия НСО\slides-demo\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2 этап Стратегия НСО\slides-demo\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E:\2 этап Стратегия НСО\slides1\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98" y="0"/>
            <a:ext cx="91331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3" y="270282"/>
            <a:ext cx="9146080" cy="6587718"/>
          </a:xfrm>
        </p:spPr>
      </p:pic>
    </p:spTree>
    <p:extLst>
      <p:ext uri="{BB962C8B-B14F-4D97-AF65-F5344CB8AC3E}">
        <p14:creationId xmlns:p14="http://schemas.microsoft.com/office/powerpoint/2010/main" val="303612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E:\2 этап Стратегия НСО\slides1\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2 этап Стратегия НСО\correctura\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3559475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2 этап Стратегия НСО\slides1\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04"/>
            <a:ext cx="9143999" cy="6854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2 этап Стратегия НСО\slides1\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2 этап Стратегия НСО\slides1\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4" y="0"/>
            <a:ext cx="9154863" cy="6858000"/>
          </a:xfrm>
        </p:spPr>
      </p:pic>
    </p:spTree>
    <p:extLst>
      <p:ext uri="{BB962C8B-B14F-4D97-AF65-F5344CB8AC3E}">
        <p14:creationId xmlns:p14="http://schemas.microsoft.com/office/powerpoint/2010/main" val="1198030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2 этап Стратегия НСО\slides1\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2 этап Стратегия НСО\PRAVKI\2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59" y="-17998"/>
            <a:ext cx="9153805" cy="687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316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0" y="0"/>
            <a:ext cx="9158559" cy="6858000"/>
          </a:xfrm>
        </p:spPr>
      </p:pic>
    </p:spTree>
    <p:extLst>
      <p:ext uri="{BB962C8B-B14F-4D97-AF65-F5344CB8AC3E}">
        <p14:creationId xmlns:p14="http://schemas.microsoft.com/office/powerpoint/2010/main" val="1464654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E:\2 этап Стратегия НСО\slides-demo\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E:\2 этап Стратегия НСО\slides-demo\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3" y="0"/>
            <a:ext cx="9222767" cy="6858000"/>
          </a:xfrm>
        </p:spPr>
      </p:pic>
    </p:spTree>
    <p:extLst>
      <p:ext uri="{BB962C8B-B14F-4D97-AF65-F5344CB8AC3E}">
        <p14:creationId xmlns:p14="http://schemas.microsoft.com/office/powerpoint/2010/main" val="3270749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ерга\Downloads\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3" y="0"/>
            <a:ext cx="9154863" cy="6858000"/>
          </a:xfrm>
        </p:spPr>
      </p:pic>
    </p:spTree>
    <p:extLst>
      <p:ext uri="{BB962C8B-B14F-4D97-AF65-F5344CB8AC3E}">
        <p14:creationId xmlns:p14="http://schemas.microsoft.com/office/powerpoint/2010/main" val="3232522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F:\2 этап Стратегия НСО\PRAVKI\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06"/>
            <a:ext cx="9144000" cy="686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102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E:\2 этап Стратегия НСО\slides-demo\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2 этап Стратегия НСО\PRAVKI\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7492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1037" cy="6858000"/>
          </a:xfrm>
        </p:spPr>
      </p:pic>
    </p:spTree>
    <p:extLst>
      <p:ext uri="{BB962C8B-B14F-4D97-AF65-F5344CB8AC3E}">
        <p14:creationId xmlns:p14="http://schemas.microsoft.com/office/powerpoint/2010/main" val="212162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2 этап Стратегия НСО\correctura\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3" y="0"/>
            <a:ext cx="9146080" cy="6858000"/>
          </a:xfrm>
        </p:spPr>
      </p:pic>
    </p:spTree>
    <p:extLst>
      <p:ext uri="{BB962C8B-B14F-4D97-AF65-F5344CB8AC3E}">
        <p14:creationId xmlns:p14="http://schemas.microsoft.com/office/powerpoint/2010/main" val="917131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2 этап Стратегия НСО\PRAVKI\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392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419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2 этап Стратегия НСО\slides1\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F:\2 этап Стратегия НСО\PRAVKI\4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6002"/>
            <a:ext cx="9128638" cy="687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3320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4" y="274638"/>
            <a:ext cx="9154863" cy="6583362"/>
          </a:xfrm>
        </p:spPr>
      </p:pic>
    </p:spTree>
    <p:extLst>
      <p:ext uri="{BB962C8B-B14F-4D97-AF65-F5344CB8AC3E}">
        <p14:creationId xmlns:p14="http://schemas.microsoft.com/office/powerpoint/2010/main" val="815723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3" y="270282"/>
            <a:ext cx="9146080" cy="6587718"/>
          </a:xfrm>
        </p:spPr>
      </p:pic>
    </p:spTree>
    <p:extLst>
      <p:ext uri="{BB962C8B-B14F-4D97-AF65-F5344CB8AC3E}">
        <p14:creationId xmlns:p14="http://schemas.microsoft.com/office/powerpoint/2010/main" val="4074655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2 этап Стратегия НСО\correctura\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2 этап Стратегия НСО\slides1\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2 этап Стратегия НСО\slides-demo\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6205" y="0"/>
            <a:ext cx="923020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4" y="0"/>
            <a:ext cx="9186591" cy="6858000"/>
          </a:xfrm>
        </p:spPr>
      </p:pic>
    </p:spTree>
    <p:extLst>
      <p:ext uri="{BB962C8B-B14F-4D97-AF65-F5344CB8AC3E}">
        <p14:creationId xmlns:p14="http://schemas.microsoft.com/office/powerpoint/2010/main" val="21290733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2 этап Стратегия НСО\PRAVKI\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58" y="0"/>
            <a:ext cx="91836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007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2 этап Стратегия НСО\PRAVKI\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88"/>
            <a:ext cx="9144000" cy="684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2848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F:\2 этап Стратегия НСО\PRAVKI\3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06"/>
            <a:ext cx="9170800" cy="688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92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E:\2 этап Стратегия НСО\slides1\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F:\2 этап Стратегия НСО\PRAVKI\3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05"/>
            <a:ext cx="9139246" cy="686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3247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E:\2 этап Стратегия НСО\slides1\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F:\2 этап Стратегия НСО\PRAVKI\3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06"/>
            <a:ext cx="9144000" cy="686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0893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4" y="0"/>
            <a:ext cx="9154864" cy="6858000"/>
          </a:xfrm>
        </p:spPr>
      </p:pic>
    </p:spTree>
    <p:extLst>
      <p:ext uri="{BB962C8B-B14F-4D97-AF65-F5344CB8AC3E}">
        <p14:creationId xmlns:p14="http://schemas.microsoft.com/office/powerpoint/2010/main" val="25333249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36" y="6224"/>
            <a:ext cx="9168036" cy="6851776"/>
          </a:xfrm>
        </p:spPr>
      </p:pic>
    </p:spTree>
    <p:extLst>
      <p:ext uri="{BB962C8B-B14F-4D97-AF65-F5344CB8AC3E}">
        <p14:creationId xmlns:p14="http://schemas.microsoft.com/office/powerpoint/2010/main" val="729877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8" y="0"/>
            <a:ext cx="9158558" cy="6885384"/>
          </a:xfrm>
        </p:spPr>
      </p:pic>
    </p:spTree>
    <p:extLst>
      <p:ext uri="{BB962C8B-B14F-4D97-AF65-F5344CB8AC3E}">
        <p14:creationId xmlns:p14="http://schemas.microsoft.com/office/powerpoint/2010/main" val="3829259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58001"/>
          </a:xfrm>
        </p:spPr>
      </p:pic>
    </p:spTree>
    <p:extLst>
      <p:ext uri="{BB962C8B-B14F-4D97-AF65-F5344CB8AC3E}">
        <p14:creationId xmlns:p14="http://schemas.microsoft.com/office/powerpoint/2010/main" val="1988475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43" y="-16002"/>
            <a:ext cx="9150983" cy="6874002"/>
          </a:xfrm>
        </p:spPr>
      </p:pic>
    </p:spTree>
    <p:extLst>
      <p:ext uri="{BB962C8B-B14F-4D97-AF65-F5344CB8AC3E}">
        <p14:creationId xmlns:p14="http://schemas.microsoft.com/office/powerpoint/2010/main" val="3269600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2 этап Стратегия НСО\PRAVKI\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136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" y="0"/>
            <a:ext cx="9162231" cy="6858000"/>
          </a:xfrm>
        </p:spPr>
      </p:pic>
    </p:spTree>
    <p:extLst>
      <p:ext uri="{BB962C8B-B14F-4D97-AF65-F5344CB8AC3E}">
        <p14:creationId xmlns:p14="http://schemas.microsoft.com/office/powerpoint/2010/main" val="24731990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0</Words>
  <Application>Microsoft Office PowerPoint</Application>
  <PresentationFormat>Экран (4:3)</PresentationFormat>
  <Paragraphs>0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Людмила Серга</dc:creator>
  <cp:lastModifiedBy>Катаева Светлана Алексеевна</cp:lastModifiedBy>
  <cp:revision>20</cp:revision>
  <dcterms:modified xsi:type="dcterms:W3CDTF">2019-08-15T05:54:27Z</dcterms:modified>
</cp:coreProperties>
</file>